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2E1349-340D-43BE-A1A9-177A90F9139F}" type="datetimeFigureOut">
              <a:rPr lang="pl-PL" smtClean="0"/>
              <a:pPr/>
              <a:t>2020-04-06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22E3DE-D89A-46C3-810F-60BC842A10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3786191"/>
            <a:ext cx="8458200" cy="2000264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/>
              <a:t>pogoda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2286016"/>
          </a:xfrm>
        </p:spPr>
        <p:txBody>
          <a:bodyPr>
            <a:normAutofit/>
          </a:bodyPr>
          <a:lstStyle/>
          <a:p>
            <a:pPr algn="ctr"/>
            <a:r>
              <a:rPr lang="pl-PL" sz="8000" dirty="0" err="1" smtClean="0"/>
              <a:t>das</a:t>
            </a:r>
            <a:r>
              <a:rPr lang="pl-PL" sz="8000" dirty="0" smtClean="0"/>
              <a:t> </a:t>
            </a:r>
            <a:r>
              <a:rPr lang="pl-PL" sz="8000" dirty="0" err="1" smtClean="0"/>
              <a:t>Wetter</a:t>
            </a:r>
            <a:endParaRPr lang="pl-PL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Der wind -wiatr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315265823_wia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77589"/>
            <a:ext cx="5736714" cy="4302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windig</a:t>
            </a: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-jest wietrznie</a:t>
            </a:r>
          </a:p>
          <a:p>
            <a:pPr algn="ctr">
              <a:buNone/>
            </a:pPr>
            <a:endParaRPr lang="pl-PL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gewitter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- burza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thCAG6S8O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08239"/>
            <a:ext cx="6500858" cy="4643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kommt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Gewitter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nadchodzi burza</a:t>
            </a:r>
          </a:p>
          <a:p>
            <a:pPr algn="ctr">
              <a:buFontTx/>
              <a:buChar char="-"/>
            </a:pPr>
            <a:endParaRPr lang="pl-PL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blitzt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-błyska się</a:t>
            </a:r>
          </a:p>
          <a:p>
            <a:pPr algn="ctr">
              <a:buNone/>
            </a:pPr>
            <a:endParaRPr lang="pl-PL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donnert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grzmi 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4400" dirty="0" err="1" smtClean="0">
                <a:latin typeface="Times New Roman" pitchFamily="18" charset="0"/>
                <a:cs typeface="Times New Roman" pitchFamily="18" charset="0"/>
              </a:rPr>
              <a:t>hagel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 - grad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grad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16410"/>
            <a:ext cx="5935408" cy="3941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b="1" dirty="0" smtClean="0"/>
              <a:t>es </a:t>
            </a:r>
            <a:r>
              <a:rPr lang="pl-PL" sz="6000" b="1" dirty="0" err="1" smtClean="0"/>
              <a:t>hagelt</a:t>
            </a:r>
            <a:endParaRPr lang="pl-PL" sz="6000" b="1" dirty="0" smtClean="0"/>
          </a:p>
          <a:p>
            <a:pPr algn="ctr">
              <a:buNone/>
            </a:pPr>
            <a:r>
              <a:rPr lang="pl-PL" sz="6000" dirty="0" smtClean="0"/>
              <a:t>- pada grad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frost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-mróz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zim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367" y="1554163"/>
            <a:ext cx="631566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</a:rPr>
              <a:t>frostig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- jest mrożnie</a:t>
            </a:r>
          </a:p>
          <a:p>
            <a:pPr algn="ctr">
              <a:buNone/>
            </a:pPr>
            <a:endParaRPr lang="pl-PL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minus 7 Grad</a:t>
            </a:r>
          </a:p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- jest minus 7 stopni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schnee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- śnieg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d288da326a637fba6a6c5a7cefbbd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800" b="1" dirty="0" err="1" smtClean="0">
                <a:latin typeface="Times New Roman" pitchFamily="18" charset="0"/>
                <a:cs typeface="Times New Roman" pitchFamily="18" charset="0"/>
              </a:rPr>
              <a:t>schneit</a:t>
            </a:r>
            <a:endParaRPr lang="pl-PL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- pada śnieg</a:t>
            </a:r>
          </a:p>
          <a:p>
            <a:pPr algn="ctr">
              <a:buFontTx/>
              <a:buChar char="-"/>
            </a:pPr>
            <a:endParaRPr lang="pl-PL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Temperatur</a:t>
            </a: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temperatura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64307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Wie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</a:rPr>
              <a:t>Wetter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</a:rPr>
              <a:t>heute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pl-PL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Jaka jest dzisiaj pogoda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sch</a:t>
            </a:r>
            <a:r>
              <a:rPr lang="az-Cyrl-AZ" sz="4400" b="1" dirty="0" smtClean="0">
                <a:latin typeface="Times New Roman"/>
                <a:cs typeface="Times New Roman"/>
              </a:rPr>
              <a:t>ӧ</a:t>
            </a:r>
            <a:r>
              <a:rPr lang="pl-PL" sz="4400" b="1" dirty="0" err="1" smtClean="0">
                <a:latin typeface="Times New Roman"/>
                <a:cs typeface="Times New Roman"/>
              </a:rPr>
              <a:t>nes</a:t>
            </a:r>
            <a:r>
              <a:rPr lang="pl-PL" sz="4400" b="1" dirty="0" smtClean="0">
                <a:latin typeface="Times New Roman"/>
                <a:cs typeface="Times New Roman"/>
              </a:rPr>
              <a:t> </a:t>
            </a:r>
            <a:r>
              <a:rPr lang="pl-PL" sz="4400" b="1" dirty="0" err="1" smtClean="0">
                <a:latin typeface="Times New Roman"/>
                <a:cs typeface="Times New Roman"/>
              </a:rPr>
              <a:t>Wetter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piękna pogoda</a:t>
            </a:r>
          </a:p>
          <a:p>
            <a:pPr algn="ctr">
              <a:buNone/>
            </a:pP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schlechtes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Wetter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   - brzydka pogoda</a:t>
            </a: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4400" dirty="0" err="1" smtClean="0">
                <a:latin typeface="Times New Roman" pitchFamily="18" charset="0"/>
                <a:cs typeface="Times New Roman" pitchFamily="18" charset="0"/>
              </a:rPr>
              <a:t>nebel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 - mgła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GRS_97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621510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neblig</a:t>
            </a: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- jest mgliście</a:t>
            </a:r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Wettervorhersage</a:t>
            </a: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- prognoza pogody</a:t>
            </a:r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Sonne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- słońce</a:t>
            </a:r>
            <a:endParaRPr lang="pl-PL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pfztxkj1npmmJo2M:" descr="sonne_scheint_a152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80" y="2071678"/>
            <a:ext cx="6738895" cy="41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286544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pl-PL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400" b="1" dirty="0" err="1" smtClean="0">
                <a:latin typeface="Times New Roman" pitchFamily="18" charset="0"/>
                <a:cs typeface="Times New Roman" pitchFamily="18" charset="0"/>
              </a:rPr>
              <a:t>sonnig</a:t>
            </a: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>jest słonecznie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warm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-jest ciepło</a:t>
            </a:r>
          </a:p>
          <a:p>
            <a:pPr algn="ctr">
              <a:buNone/>
            </a:pPr>
            <a:endParaRPr lang="pl-PL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kalt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-jest zimno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Der </a:t>
            </a:r>
            <a:r>
              <a:rPr lang="pl-PL" dirty="0" err="1" smtClean="0"/>
              <a:t>regen</a:t>
            </a:r>
            <a:r>
              <a:rPr lang="pl-PL" dirty="0" smtClean="0"/>
              <a:t> -deszcz</a:t>
            </a:r>
            <a:endParaRPr lang="pl-PL" dirty="0"/>
          </a:p>
        </p:txBody>
      </p:sp>
      <p:pic>
        <p:nvPicPr>
          <p:cNvPr id="3074" name="ipfplm-8B8M8Br2vM:" descr="w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5786478" cy="434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/>
          </a:p>
          <a:p>
            <a:pPr algn="ctr">
              <a:buNone/>
            </a:pPr>
            <a:r>
              <a:rPr lang="pl-PL" sz="5400" b="1" dirty="0" smtClean="0"/>
              <a:t>es </a:t>
            </a:r>
            <a:r>
              <a:rPr lang="pl-PL" sz="5400" b="1" dirty="0" err="1" smtClean="0"/>
              <a:t>regnet</a:t>
            </a:r>
            <a:r>
              <a:rPr lang="pl-PL" sz="5400" b="1" dirty="0" smtClean="0"/>
              <a:t> </a:t>
            </a:r>
          </a:p>
          <a:p>
            <a:pPr algn="ctr">
              <a:buNone/>
            </a:pPr>
            <a:r>
              <a:rPr lang="pl-PL" sz="5400" dirty="0" smtClean="0"/>
              <a:t>-pada deszcz</a:t>
            </a:r>
          </a:p>
          <a:p>
            <a:pPr algn="ctr">
              <a:buNone/>
            </a:pPr>
            <a:endParaRPr lang="pl-PL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wolke,–n</a:t>
            </a:r>
            <a:r>
              <a:rPr lang="pl-PL" dirty="0" smtClean="0"/>
              <a:t>  - chmura</a:t>
            </a:r>
            <a:endParaRPr lang="pl-PL" dirty="0"/>
          </a:p>
        </p:txBody>
      </p:sp>
      <p:pic>
        <p:nvPicPr>
          <p:cNvPr id="4" name="Symbol zastępczy zawartości 3" descr="chmury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847422"/>
            <a:ext cx="5643602" cy="4232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664371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 err="1" smtClean="0">
                <a:latin typeface="Times New Roman" pitchFamily="18" charset="0"/>
                <a:cs typeface="Times New Roman" pitchFamily="18" charset="0"/>
              </a:rPr>
              <a:t>wolkig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jest pochmurnie</a:t>
            </a:r>
          </a:p>
          <a:p>
            <a:pPr algn="ctr">
              <a:buFontTx/>
              <a:buChar char="-"/>
            </a:pPr>
            <a:endParaRPr lang="pl-PL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144</Words>
  <Application>Microsoft Office PowerPoint</Application>
  <PresentationFormat>Pokaz na ekranie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Wędrówka</vt:lpstr>
      <vt:lpstr>pogoda</vt:lpstr>
      <vt:lpstr>Wie ist das Wetter heute? Jaka jest dzisiaj pogoda</vt:lpstr>
      <vt:lpstr>die Sonne - słońce</vt:lpstr>
      <vt:lpstr>Slajd 4</vt:lpstr>
      <vt:lpstr>Slajd 5</vt:lpstr>
      <vt:lpstr>Der regen -deszcz</vt:lpstr>
      <vt:lpstr>Slajd 7</vt:lpstr>
      <vt:lpstr>Die wolke,–n  - chmura</vt:lpstr>
      <vt:lpstr>Slajd 9</vt:lpstr>
      <vt:lpstr>Der wind -wiatr</vt:lpstr>
      <vt:lpstr>Slajd 11</vt:lpstr>
      <vt:lpstr>Das gewitter - burza</vt:lpstr>
      <vt:lpstr>Slajd 13</vt:lpstr>
      <vt:lpstr>Der hagel - grad</vt:lpstr>
      <vt:lpstr>Slajd 15</vt:lpstr>
      <vt:lpstr>Der frost -mróz</vt:lpstr>
      <vt:lpstr>Slajd 17</vt:lpstr>
      <vt:lpstr>Der schnee - śnieg</vt:lpstr>
      <vt:lpstr>Slajd 19</vt:lpstr>
      <vt:lpstr>Der nebel - mgła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pogoda</dc:title>
  <dc:creator>Gosia</dc:creator>
  <cp:lastModifiedBy>Gosia</cp:lastModifiedBy>
  <cp:revision>21</cp:revision>
  <dcterms:created xsi:type="dcterms:W3CDTF">2013-10-17T18:50:38Z</dcterms:created>
  <dcterms:modified xsi:type="dcterms:W3CDTF">2020-04-06T17:23:01Z</dcterms:modified>
</cp:coreProperties>
</file>